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10693400" cy="15122525"/>
  <p:notesSz cx="6858000" cy="9144000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966" y="-864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E74D4-CE7F-40FF-A4A3-320F76277BD1}" type="datetimeFigureOut">
              <a:rPr lang="el-GR" smtClean="0"/>
              <a:t>29/12/2022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ACB25-7045-4A1A-A5E8-9040685282E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3860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E4F67A-6E59-42EE-93E4-7FD5D5C5B49A}" type="datetimeFigureOut">
              <a:rPr lang="el-GR" smtClean="0"/>
              <a:t>29/12/2022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CB39D6-3921-44C5-B599-C8A52704EC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5312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29/12/2022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29/12/2022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29/12/2022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29/12/2022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29/12/2022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29/12/2022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29/12/2022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29/12/2022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29/12/2022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29/12/2022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29/12/2022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02"/>
            <a:ext cx="10693400" cy="15117520"/>
          </a:xfrm>
          <a:prstGeom prst="rect">
            <a:avLst/>
          </a:prstGeom>
        </p:spPr>
      </p:pic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 dirty="0" err="1"/>
              <a:t>Kλικ</a:t>
            </a:r>
            <a:r>
              <a:rPr lang="el-GR" dirty="0"/>
              <a:t>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 dirty="0" err="1"/>
              <a:t>Kλικ</a:t>
            </a:r>
            <a:r>
              <a:rPr lang="el-GR" dirty="0"/>
              <a:t> για επεξεργασία των στυλ του υποδείγματος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29/12/2022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- TextBox"/>
          <p:cNvSpPr txBox="1"/>
          <p:nvPr/>
        </p:nvSpPr>
        <p:spPr>
          <a:xfrm>
            <a:off x="820292" y="3816846"/>
            <a:ext cx="91450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enterprise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KOKKINOPLITIS STEFANOS KAI SIA E.E.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based in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CENTRAL MACEDONIA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region, has joined the Action “Digital Step” with a total budget of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84 million €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Action aims at the digital upgrading of very small, small and medium - sized enterprises.  </a:t>
            </a:r>
          </a:p>
          <a:p>
            <a:pPr algn="just"/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investment’s total budget is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50.000 €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out of which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25.000 € 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is public expenditure. The Action is co-financed by Greece and the European Union - European Regional Development Fund.</a:t>
            </a:r>
          </a:p>
          <a:p>
            <a:pPr algn="just"/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5 - TextBox"/>
          <p:cNvSpPr txBox="1"/>
          <p:nvPr/>
        </p:nvSpPr>
        <p:spPr>
          <a:xfrm>
            <a:off x="820292" y="5389135"/>
            <a:ext cx="9217024" cy="56553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approved </a:t>
            </a:r>
            <a:r>
              <a:rPr lang="en-US" sz="12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subsidised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Business Plan includes </a:t>
            </a:r>
            <a:r>
              <a:rPr lang="en-US" sz="1200" b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investments in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following categories:</a:t>
            </a:r>
          </a:p>
          <a:p>
            <a:pPr>
              <a:lnSpc>
                <a:spcPct val="150000"/>
              </a:lnSpc>
            </a:pPr>
            <a:endParaRPr lang="el-GR" sz="12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Procurement and installation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of ICT equipment </a:t>
            </a: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Software for office applications, web development, e-shop services etc.  </a:t>
            </a: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Digital services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Digital advertising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 –security certifications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data entry and transfer etc.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Wage costs for new personnel</a:t>
            </a:r>
          </a:p>
          <a:p>
            <a:pPr>
              <a:lnSpc>
                <a:spcPct val="150000"/>
              </a:lnSpc>
            </a:pPr>
            <a:endParaRPr lang="el-GR" sz="9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Through the participation in the Action, the enterprise achieved:</a:t>
            </a:r>
          </a:p>
          <a:p>
            <a:pPr lvl="0"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Competitiveness improvement </a:t>
            </a:r>
          </a:p>
          <a:p>
            <a:pPr lvl="0"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Increase of profitability  </a:t>
            </a:r>
          </a:p>
          <a:p>
            <a:pPr lvl="0"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Reinforcement of an extrovert business profile </a:t>
            </a:r>
          </a:p>
          <a:p>
            <a:pPr lvl="0"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Enhancement of entrepreneurship</a:t>
            </a:r>
          </a:p>
          <a:p>
            <a:pPr lvl="0"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Creation /maintenance of high quality job positions</a:t>
            </a:r>
          </a:p>
          <a:p>
            <a:pPr lvl="0"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Other …………………………………………………………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support of </a:t>
            </a:r>
            <a:r>
              <a:rPr lang="en-US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EPAnEK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proved beneficial, not only for the enterprise but also for the competitiveness of the national as well as the local economy.</a:t>
            </a:r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785</TotalTime>
  <Words>204</Words>
  <Application>Microsoft Office PowerPoint</Application>
  <PresentationFormat>Προσαρμογή</PresentationFormat>
  <Paragraphs>23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Θέμα του Office</vt:lpstr>
      <vt:lpstr>Παρουσίαση του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ΒΑΣΙΛΕΙΟΣ ΛΙΜΠΑΝΟΒΝΟΣ</cp:lastModifiedBy>
  <cp:revision>67</cp:revision>
  <dcterms:created xsi:type="dcterms:W3CDTF">2018-02-13T12:16:57Z</dcterms:created>
  <dcterms:modified xsi:type="dcterms:W3CDTF">2022-12-29T08:03:07Z</dcterms:modified>
</cp:coreProperties>
</file>