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966" y="-86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29/12/2022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8" y="146309"/>
            <a:ext cx="10693400" cy="14976216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29/12/2022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4248894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ΚΟΚΚΙΝΟΠΛΙΤΗΣ ΣΤΕΦΑΝΟΣ ΚΑΙ ΣΙΑ Ε.Ε.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που εδρεύει στην περιφέρεια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ΚΕΝΤΡΙΚΗΣ ΜΑΚΕΔΟΝΙΑΣ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εντάχθηκε στη δράση «Ψηφιακό Βήμα»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ψηφιακή αναβάθμιση των πολύ μικρών, μικρών και μεσαίων επιχειρήσεων.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50.000  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 των οποίων η δημόσια δαπάνη ανέρχεται σε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25.000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689054"/>
            <a:ext cx="9217024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 lang="en-US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 και λοιπού εξοπλισμού ΤΠΕ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εξειδικευμένου λογισμικού, εφαρμογών γραφείου, ανάπτυξη ιστοσελίδας, υπηρεσίες e-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κ.α.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Άλλες Ψηφιακές Υπηρεσίες (ψηφιακή διαφήμιση, πιστοποίηση ψηφιακής πολιτικής ασφάλειας, καταχώρηση και μεταφορά δεδομένων κ.α.)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</a:t>
            </a:r>
          </a:p>
          <a:p>
            <a:pPr>
              <a:lnSpc>
                <a:spcPct val="150000"/>
              </a:lnSpc>
            </a:pPr>
            <a:endParaRPr lang="el-GR" sz="9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204</Words>
  <Application>Microsoft Office PowerPoint</Application>
  <PresentationFormat>Προσαρμογή</PresentationFormat>
  <Paragraphs>22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ΒΑΣΙΛΕΙΟΣ ΛΙΜΠΑΝΟΒΝΟΣ</cp:lastModifiedBy>
  <cp:revision>46</cp:revision>
  <dcterms:created xsi:type="dcterms:W3CDTF">2018-02-13T12:16:57Z</dcterms:created>
  <dcterms:modified xsi:type="dcterms:W3CDTF">2022-12-29T08:02:06Z</dcterms:modified>
</cp:coreProperties>
</file>